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ade Gamer" charset="1" panose="00000000000000000000"/>
      <p:regular r:id="rId17"/>
    </p:embeddedFont>
    <p:embeddedFont>
      <p:font typeface="Retropix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31.jpeg" Type="http://schemas.openxmlformats.org/officeDocument/2006/relationships/image"/><Relationship Id="rId15" Target="../media/VAGVf7aLR4w.mp4" Type="http://schemas.openxmlformats.org/officeDocument/2006/relationships/video"/><Relationship Id="rId16" Target="../media/VAGVf7aLR4w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5.jpeg" Type="http://schemas.openxmlformats.org/officeDocument/2006/relationships/image"/><Relationship Id="rId7" Target="../media/VAGVcZg6av8.mp4" Type="http://schemas.openxmlformats.org/officeDocument/2006/relationships/video"/><Relationship Id="rId8" Target="../media/VAGVcZg6av8.mp4" Type="http://schemas.microsoft.com/office/2007/relationships/media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9.jpeg" Type="http://schemas.openxmlformats.org/officeDocument/2006/relationships/image"/><Relationship Id="rId7" Target="../media/VAGVcZbzWPY.mp4" Type="http://schemas.openxmlformats.org/officeDocument/2006/relationships/video"/><Relationship Id="rId8" Target="../media/VAGVcZbzWPY.mp4" Type="http://schemas.microsoft.com/office/2007/relationships/media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3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852278"/>
            <a:ext cx="2198902" cy="2779024"/>
          </a:xfrm>
          <a:custGeom>
            <a:avLst/>
            <a:gdLst/>
            <a:ahLst/>
            <a:cxnLst/>
            <a:rect r="r" b="b" t="t" l="l"/>
            <a:pathLst>
              <a:path h="2779024" w="2198902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3029" y="5449765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02422" y="7573690"/>
            <a:ext cx="1163374" cy="1057612"/>
          </a:xfrm>
          <a:custGeom>
            <a:avLst/>
            <a:gdLst/>
            <a:ahLst/>
            <a:cxnLst/>
            <a:rect r="r" b="b" t="t" l="l"/>
            <a:pathLst>
              <a:path h="1057612" w="1163374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68014" y="6914869"/>
            <a:ext cx="1104758" cy="1716433"/>
          </a:xfrm>
          <a:custGeom>
            <a:avLst/>
            <a:gdLst/>
            <a:ahLst/>
            <a:cxnLst/>
            <a:rect r="r" b="b" t="t" l="l"/>
            <a:pathLst>
              <a:path h="1716433" w="1104758">
                <a:moveTo>
                  <a:pt x="0" y="0"/>
                </a:moveTo>
                <a:lnTo>
                  <a:pt x="1104758" y="0"/>
                </a:lnTo>
                <a:lnTo>
                  <a:pt x="1104758" y="1716433"/>
                </a:lnTo>
                <a:lnTo>
                  <a:pt x="0" y="1716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6781" y="4301274"/>
            <a:ext cx="1138966" cy="1138966"/>
          </a:xfrm>
          <a:custGeom>
            <a:avLst/>
            <a:gdLst/>
            <a:ahLst/>
            <a:cxnLst/>
            <a:rect r="r" b="b" t="t" l="l"/>
            <a:pathLst>
              <a:path h="1138966" w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32266" y="1444729"/>
            <a:ext cx="13823467" cy="316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1"/>
              </a:lnSpc>
            </a:pPr>
            <a:r>
              <a:rPr lang="en-US" sz="115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SKIBIDTOILET TISSUE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99608" y="5852278"/>
            <a:ext cx="4088783" cy="884664"/>
          </a:xfrm>
          <a:custGeom>
            <a:avLst/>
            <a:gdLst/>
            <a:ahLst/>
            <a:cxnLst/>
            <a:rect r="r" b="b" t="t" l="l"/>
            <a:pathLst>
              <a:path h="884664" w="4088783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91024" y="6119733"/>
            <a:ext cx="2705951" cy="35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242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LET’S PLAY!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632633" y="651607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3917" y="4212484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3029" y="5449765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1501" y="2954685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516" y="5439071"/>
            <a:ext cx="2047753" cy="3181537"/>
          </a:xfrm>
          <a:custGeom>
            <a:avLst/>
            <a:gdLst/>
            <a:ahLst/>
            <a:cxnLst/>
            <a:rect r="r" b="b" t="t" l="l"/>
            <a:pathLst>
              <a:path h="3181537" w="2047753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7845" y="651607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2193" y="1886924"/>
            <a:ext cx="12323615" cy="6744378"/>
          </a:xfrm>
          <a:custGeom>
            <a:avLst/>
            <a:gdLst/>
            <a:ahLst/>
            <a:cxnLst/>
            <a:rect r="r" b="b" t="t" l="l"/>
            <a:pathLst>
              <a:path h="6744378" w="12323615">
                <a:moveTo>
                  <a:pt x="0" y="0"/>
                </a:moveTo>
                <a:lnTo>
                  <a:pt x="12323614" y="0"/>
                </a:lnTo>
                <a:lnTo>
                  <a:pt x="12323614" y="6744378"/>
                </a:lnTo>
                <a:lnTo>
                  <a:pt x="0" y="6744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467481" y="2278634"/>
            <a:ext cx="3353038" cy="596095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865" y="85725"/>
            <a:ext cx="18250271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4"/>
              </a:lnSpc>
            </a:pPr>
            <a:r>
              <a:rPr lang="en-US" sz="114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RESULTS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8000" y="3601623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6241" y="5456014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7" y="0"/>
                </a:lnTo>
                <a:lnTo>
                  <a:pt x="1272717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37459" y="7579939"/>
            <a:ext cx="1163374" cy="1057612"/>
          </a:xfrm>
          <a:custGeom>
            <a:avLst/>
            <a:gdLst/>
            <a:ahLst/>
            <a:cxnLst/>
            <a:rect r="r" b="b" t="t" l="l"/>
            <a:pathLst>
              <a:path h="1057612" w="1163374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8000" y="2343824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7058" y="6288134"/>
            <a:ext cx="1505288" cy="2338724"/>
          </a:xfrm>
          <a:custGeom>
            <a:avLst/>
            <a:gdLst/>
            <a:ahLst/>
            <a:cxnLst/>
            <a:rect r="r" b="b" t="t" l="l"/>
            <a:pathLst>
              <a:path h="2338724" w="1505288">
                <a:moveTo>
                  <a:pt x="0" y="0"/>
                </a:moveTo>
                <a:lnTo>
                  <a:pt x="1505288" y="0"/>
                </a:lnTo>
                <a:lnTo>
                  <a:pt x="1505288" y="2338724"/>
                </a:lnTo>
                <a:lnTo>
                  <a:pt x="0" y="23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9992" y="4307523"/>
            <a:ext cx="1138966" cy="1138966"/>
          </a:xfrm>
          <a:custGeom>
            <a:avLst/>
            <a:gdLst/>
            <a:ahLst/>
            <a:cxnLst/>
            <a:rect r="r" b="b" t="t" l="l"/>
            <a:pathLst>
              <a:path h="1138966" w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97533" y="3188300"/>
            <a:ext cx="10892934" cy="139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7"/>
              </a:lnSpc>
            </a:pPr>
            <a:r>
              <a:rPr lang="en-US" sz="9677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THANKS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99608" y="6030205"/>
            <a:ext cx="4088783" cy="884664"/>
          </a:xfrm>
          <a:custGeom>
            <a:avLst/>
            <a:gdLst/>
            <a:ahLst/>
            <a:cxnLst/>
            <a:rect r="r" b="b" t="t" l="l"/>
            <a:pathLst>
              <a:path h="884664" w="4088783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91024" y="6297659"/>
            <a:ext cx="2705951" cy="35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242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END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245844" y="652232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60" y="0"/>
                </a:lnTo>
                <a:lnTo>
                  <a:pt x="1118560" y="2115224"/>
                </a:lnTo>
                <a:lnTo>
                  <a:pt x="0" y="211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675" y="5377111"/>
            <a:ext cx="1138966" cy="1138966"/>
          </a:xfrm>
          <a:custGeom>
            <a:avLst/>
            <a:gdLst/>
            <a:ahLst/>
            <a:cxnLst/>
            <a:rect r="r" b="b" t="t" l="l"/>
            <a:pathLst>
              <a:path h="1138966" w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8675" y="651607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7661" y="2790366"/>
            <a:ext cx="8834292" cy="4706268"/>
          </a:xfrm>
          <a:custGeom>
            <a:avLst/>
            <a:gdLst/>
            <a:ahLst/>
            <a:cxnLst/>
            <a:rect r="r" b="b" t="t" l="l"/>
            <a:pathLst>
              <a:path h="4706268" w="8834292">
                <a:moveTo>
                  <a:pt x="0" y="0"/>
                </a:moveTo>
                <a:lnTo>
                  <a:pt x="8834291" y="0"/>
                </a:lnTo>
                <a:lnTo>
                  <a:pt x="8834291" y="4706268"/>
                </a:lnTo>
                <a:lnTo>
                  <a:pt x="0" y="4706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8141" y="4250047"/>
            <a:ext cx="1272717" cy="4381255"/>
          </a:xfrm>
          <a:custGeom>
            <a:avLst/>
            <a:gdLst/>
            <a:ahLst/>
            <a:cxnLst/>
            <a:rect r="r" b="b" t="t" l="l"/>
            <a:pathLst>
              <a:path h="4381255" w="1272717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1972" y="5165292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59556" y="3907493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35023" y="5143500"/>
            <a:ext cx="1536929" cy="2324800"/>
          </a:xfrm>
          <a:custGeom>
            <a:avLst/>
            <a:gdLst/>
            <a:ahLst/>
            <a:cxnLst/>
            <a:rect r="r" b="b" t="t" l="l"/>
            <a:pathLst>
              <a:path h="2324800" w="1536929">
                <a:moveTo>
                  <a:pt x="0" y="0"/>
                </a:moveTo>
                <a:lnTo>
                  <a:pt x="1536929" y="0"/>
                </a:lnTo>
                <a:lnTo>
                  <a:pt x="1536929" y="2324800"/>
                </a:lnTo>
                <a:lnTo>
                  <a:pt x="0" y="232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30130" y="3762545"/>
            <a:ext cx="7527065" cy="103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600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นายธนวัฒน์ พิตินันท์     6530300236</a:t>
            </a:r>
          </a:p>
          <a:p>
            <a:pPr algn="l">
              <a:lnSpc>
                <a:spcPts val="3708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นายสุธี ชาวสมุทร           6530300571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29" y="95250"/>
            <a:ext cx="18250271" cy="16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1"/>
              </a:lnSpc>
            </a:pPr>
            <a:r>
              <a:rPr lang="en-US" sz="115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GROUP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3917" y="4212484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3029" y="5449765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1501" y="2954685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516" y="5439071"/>
            <a:ext cx="2047753" cy="3181537"/>
          </a:xfrm>
          <a:custGeom>
            <a:avLst/>
            <a:gdLst/>
            <a:ahLst/>
            <a:cxnLst/>
            <a:rect r="r" b="b" t="t" l="l"/>
            <a:pathLst>
              <a:path h="3181537" w="2047753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29" y="95250"/>
            <a:ext cx="18250271" cy="16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1"/>
              </a:lnSpc>
            </a:pPr>
            <a:r>
              <a:rPr lang="en-US" sz="115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INTRODUCTION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97845" y="651607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2193" y="1886924"/>
            <a:ext cx="12323615" cy="6744378"/>
          </a:xfrm>
          <a:custGeom>
            <a:avLst/>
            <a:gdLst/>
            <a:ahLst/>
            <a:cxnLst/>
            <a:rect r="r" b="b" t="t" l="l"/>
            <a:pathLst>
              <a:path h="6744378" w="12323615">
                <a:moveTo>
                  <a:pt x="0" y="0"/>
                </a:moveTo>
                <a:lnTo>
                  <a:pt x="12323614" y="0"/>
                </a:lnTo>
                <a:lnTo>
                  <a:pt x="12323614" y="6744378"/>
                </a:lnTo>
                <a:lnTo>
                  <a:pt x="0" y="6744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93754" y="2881866"/>
            <a:ext cx="11683104" cy="429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ที่มา: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  ผู้จัดทำได้พบเจอปัญหาเหตุการณ์ที่ทิชชู่หมดในห้องน้ำ และไม่มีคนมาเติมให้ และปัญหาที่ดึงทิชชู่ออกมาแล้วขาดเนื่องจากขณะนั้นมือเปียกอยู่ จึงทำให้เราต้องการจะแก้ปัญหาข้างต้น</a:t>
            </a:r>
          </a:p>
          <a:p>
            <a:pPr algn="l">
              <a:lnSpc>
                <a:spcPts val="3555"/>
              </a:lnSpc>
            </a:pPr>
          </a:p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50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วัตถุประสงค์: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- สามารถดูปริมาณของกระดาษทิชชู่ได้ผ่านทางออนไลน์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- ม้วนกระดาษทิชชู่สามารถปล่อยลงมาได้เองอัตโนมัติ โดนมือไม่สัมผัส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3917" y="4212484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3029" y="5449765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1501" y="2954685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516" y="5439071"/>
            <a:ext cx="2047753" cy="3181537"/>
          </a:xfrm>
          <a:custGeom>
            <a:avLst/>
            <a:gdLst/>
            <a:ahLst/>
            <a:cxnLst/>
            <a:rect r="r" b="b" t="t" l="l"/>
            <a:pathLst>
              <a:path h="3181537" w="2047753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7845" y="651607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2193" y="1886924"/>
            <a:ext cx="12323615" cy="6744378"/>
          </a:xfrm>
          <a:custGeom>
            <a:avLst/>
            <a:gdLst/>
            <a:ahLst/>
            <a:cxnLst/>
            <a:rect r="r" b="b" t="t" l="l"/>
            <a:pathLst>
              <a:path h="6744378" w="12323615">
                <a:moveTo>
                  <a:pt x="0" y="0"/>
                </a:moveTo>
                <a:lnTo>
                  <a:pt x="12323614" y="0"/>
                </a:lnTo>
                <a:lnTo>
                  <a:pt x="12323614" y="6744378"/>
                </a:lnTo>
                <a:lnTo>
                  <a:pt x="0" y="6744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93754" y="2500866"/>
            <a:ext cx="11683104" cy="383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50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อุปกรณ์: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  1. Infrared Proximity Distance Sensor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  2. HC-SR04 Ultrasonic Sensor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  3. ULN2003 Stepper Driver + stepper motor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  4. ESP-WROOM-32</a:t>
            </a:r>
          </a:p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       5. MCP23017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65" y="95250"/>
            <a:ext cx="18250271" cy="16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1"/>
              </a:lnSpc>
            </a:pPr>
            <a:r>
              <a:rPr lang="en-US" sz="115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SYSTEM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33311" y="2036905"/>
            <a:ext cx="9320702" cy="6594397"/>
          </a:xfrm>
          <a:custGeom>
            <a:avLst/>
            <a:gdLst/>
            <a:ahLst/>
            <a:cxnLst/>
            <a:rect r="r" b="b" t="t" l="l"/>
            <a:pathLst>
              <a:path h="6594397" w="9320702">
                <a:moveTo>
                  <a:pt x="0" y="0"/>
                </a:moveTo>
                <a:lnTo>
                  <a:pt x="9320702" y="0"/>
                </a:lnTo>
                <a:lnTo>
                  <a:pt x="9320702" y="6594397"/>
                </a:lnTo>
                <a:lnTo>
                  <a:pt x="0" y="659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1474" y="85725"/>
            <a:ext cx="18250271" cy="153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5"/>
              </a:lnSpc>
            </a:pPr>
            <a:r>
              <a:rPr lang="en-US" sz="106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SCHEMATIC AND PCB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965267" y="3624712"/>
            <a:ext cx="8256789" cy="4518715"/>
          </a:xfrm>
          <a:custGeom>
            <a:avLst/>
            <a:gdLst/>
            <a:ahLst/>
            <a:cxnLst/>
            <a:rect r="r" b="b" t="t" l="l"/>
            <a:pathLst>
              <a:path h="4518715" w="8256789">
                <a:moveTo>
                  <a:pt x="0" y="0"/>
                </a:moveTo>
                <a:lnTo>
                  <a:pt x="8256789" y="0"/>
                </a:lnTo>
                <a:lnTo>
                  <a:pt x="8256789" y="4518716"/>
                </a:lnTo>
                <a:lnTo>
                  <a:pt x="0" y="451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057068" y="2263459"/>
            <a:ext cx="4073188" cy="724122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388594" y="4782144"/>
            <a:ext cx="2544685" cy="3849158"/>
          </a:xfrm>
          <a:custGeom>
            <a:avLst/>
            <a:gdLst/>
            <a:ahLst/>
            <a:cxnLst/>
            <a:rect r="r" b="b" t="t" l="l"/>
            <a:pathLst>
              <a:path h="3849158" w="2544685">
                <a:moveTo>
                  <a:pt x="0" y="0"/>
                </a:moveTo>
                <a:lnTo>
                  <a:pt x="2544686" y="0"/>
                </a:lnTo>
                <a:lnTo>
                  <a:pt x="2544686" y="3849158"/>
                </a:lnTo>
                <a:lnTo>
                  <a:pt x="0" y="38491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65" y="95250"/>
            <a:ext cx="18250271" cy="16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1"/>
              </a:lnSpc>
            </a:pPr>
            <a:r>
              <a:rPr lang="en-US" sz="115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PROBLEM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534305" y="5536583"/>
            <a:ext cx="2610817" cy="3094719"/>
          </a:xfrm>
          <a:custGeom>
            <a:avLst/>
            <a:gdLst/>
            <a:ahLst/>
            <a:cxnLst/>
            <a:rect r="r" b="b" t="t" l="l"/>
            <a:pathLst>
              <a:path h="3094719" w="2610817">
                <a:moveTo>
                  <a:pt x="2610817" y="0"/>
                </a:moveTo>
                <a:lnTo>
                  <a:pt x="0" y="0"/>
                </a:lnTo>
                <a:lnTo>
                  <a:pt x="0" y="3094719"/>
                </a:lnTo>
                <a:lnTo>
                  <a:pt x="2610817" y="3094719"/>
                </a:lnTo>
                <a:lnTo>
                  <a:pt x="261081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5015606" y="3624712"/>
            <a:ext cx="8256789" cy="4518715"/>
          </a:xfrm>
          <a:custGeom>
            <a:avLst/>
            <a:gdLst/>
            <a:ahLst/>
            <a:cxnLst/>
            <a:rect r="r" b="b" t="t" l="l"/>
            <a:pathLst>
              <a:path h="4518715" w="8256789">
                <a:moveTo>
                  <a:pt x="0" y="0"/>
                </a:moveTo>
                <a:lnTo>
                  <a:pt x="8256788" y="0"/>
                </a:lnTo>
                <a:lnTo>
                  <a:pt x="8256788" y="4518716"/>
                </a:lnTo>
                <a:lnTo>
                  <a:pt x="0" y="451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047444" y="2156860"/>
            <a:ext cx="4193111" cy="745442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865" y="95250"/>
            <a:ext cx="18250271" cy="16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1"/>
              </a:lnSpc>
            </a:pPr>
            <a:r>
              <a:rPr lang="en-US" sz="1154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PROBLEM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88594" y="4782144"/>
            <a:ext cx="2544685" cy="3849158"/>
          </a:xfrm>
          <a:custGeom>
            <a:avLst/>
            <a:gdLst/>
            <a:ahLst/>
            <a:cxnLst/>
            <a:rect r="r" b="b" t="t" l="l"/>
            <a:pathLst>
              <a:path h="3849158" w="2544685">
                <a:moveTo>
                  <a:pt x="0" y="0"/>
                </a:moveTo>
                <a:lnTo>
                  <a:pt x="2544686" y="0"/>
                </a:lnTo>
                <a:lnTo>
                  <a:pt x="2544686" y="3849158"/>
                </a:lnTo>
                <a:lnTo>
                  <a:pt x="0" y="38491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34305" y="5536583"/>
            <a:ext cx="2610817" cy="3094719"/>
          </a:xfrm>
          <a:custGeom>
            <a:avLst/>
            <a:gdLst/>
            <a:ahLst/>
            <a:cxnLst/>
            <a:rect r="r" b="b" t="t" l="l"/>
            <a:pathLst>
              <a:path h="3094719" w="2610817">
                <a:moveTo>
                  <a:pt x="2610817" y="0"/>
                </a:moveTo>
                <a:lnTo>
                  <a:pt x="0" y="0"/>
                </a:lnTo>
                <a:lnTo>
                  <a:pt x="0" y="3094719"/>
                </a:lnTo>
                <a:lnTo>
                  <a:pt x="2610817" y="3094719"/>
                </a:lnTo>
                <a:lnTo>
                  <a:pt x="261081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8000" y="3601623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6241" y="5456014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7" y="0"/>
                </a:lnTo>
                <a:lnTo>
                  <a:pt x="1272717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37459" y="7579939"/>
            <a:ext cx="1163374" cy="1057612"/>
          </a:xfrm>
          <a:custGeom>
            <a:avLst/>
            <a:gdLst/>
            <a:ahLst/>
            <a:cxnLst/>
            <a:rect r="r" b="b" t="t" l="l"/>
            <a:pathLst>
              <a:path h="1057612" w="1163374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8000" y="2343824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7058" y="6288134"/>
            <a:ext cx="1505288" cy="2338724"/>
          </a:xfrm>
          <a:custGeom>
            <a:avLst/>
            <a:gdLst/>
            <a:ahLst/>
            <a:cxnLst/>
            <a:rect r="r" b="b" t="t" l="l"/>
            <a:pathLst>
              <a:path h="2338724" w="1505288">
                <a:moveTo>
                  <a:pt x="0" y="0"/>
                </a:moveTo>
                <a:lnTo>
                  <a:pt x="1505288" y="0"/>
                </a:lnTo>
                <a:lnTo>
                  <a:pt x="1505288" y="2338724"/>
                </a:lnTo>
                <a:lnTo>
                  <a:pt x="0" y="23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9992" y="4307523"/>
            <a:ext cx="1138966" cy="1138966"/>
          </a:xfrm>
          <a:custGeom>
            <a:avLst/>
            <a:gdLst/>
            <a:ahLst/>
            <a:cxnLst/>
            <a:rect r="r" b="b" t="t" l="l"/>
            <a:pathLst>
              <a:path h="1138966" w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34482" y="2849281"/>
            <a:ext cx="12019037" cy="139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7"/>
              </a:lnSpc>
            </a:pPr>
            <a:r>
              <a:rPr lang="en-US" sz="9677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CODE PROGRAM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99608" y="6030205"/>
            <a:ext cx="4088783" cy="884664"/>
          </a:xfrm>
          <a:custGeom>
            <a:avLst/>
            <a:gdLst/>
            <a:ahLst/>
            <a:cxnLst/>
            <a:rect r="r" b="b" t="t" l="l"/>
            <a:pathLst>
              <a:path h="884664" w="4088783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91024" y="6297659"/>
            <a:ext cx="2705951" cy="35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242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MOVE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245844" y="652232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60" y="0"/>
                </a:lnTo>
                <a:lnTo>
                  <a:pt x="1118560" y="2115224"/>
                </a:lnTo>
                <a:lnTo>
                  <a:pt x="0" y="211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3917" y="4212484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3029" y="5449765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1501" y="2954685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516" y="5439071"/>
            <a:ext cx="2047753" cy="3181537"/>
          </a:xfrm>
          <a:custGeom>
            <a:avLst/>
            <a:gdLst/>
            <a:ahLst/>
            <a:cxnLst/>
            <a:rect r="r" b="b" t="t" l="l"/>
            <a:pathLst>
              <a:path h="3181537" w="2047753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7845" y="6516077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644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2193" y="1886924"/>
            <a:ext cx="12323615" cy="6744378"/>
          </a:xfrm>
          <a:custGeom>
            <a:avLst/>
            <a:gdLst/>
            <a:ahLst/>
            <a:cxnLst/>
            <a:rect r="r" b="b" t="t" l="l"/>
            <a:pathLst>
              <a:path h="6744378" w="12323615">
                <a:moveTo>
                  <a:pt x="0" y="0"/>
                </a:moveTo>
                <a:lnTo>
                  <a:pt x="12323614" y="0"/>
                </a:lnTo>
                <a:lnTo>
                  <a:pt x="12323614" y="6744378"/>
                </a:lnTo>
                <a:lnTo>
                  <a:pt x="0" y="6744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85514" y="2235887"/>
            <a:ext cx="4362404" cy="5815226"/>
          </a:xfrm>
          <a:custGeom>
            <a:avLst/>
            <a:gdLst/>
            <a:ahLst/>
            <a:cxnLst/>
            <a:rect r="r" b="b" t="t" l="l"/>
            <a:pathLst>
              <a:path h="5815226" w="4362404">
                <a:moveTo>
                  <a:pt x="0" y="0"/>
                </a:moveTo>
                <a:lnTo>
                  <a:pt x="4362405" y="0"/>
                </a:lnTo>
                <a:lnTo>
                  <a:pt x="4362405" y="5815226"/>
                </a:lnTo>
                <a:lnTo>
                  <a:pt x="0" y="5815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65" y="85725"/>
            <a:ext cx="18250271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4"/>
              </a:lnSpc>
            </a:pPr>
            <a:r>
              <a:rPr lang="en-US" sz="114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RESULTS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DAGVcb3wzXI</dc:identifier>
  <dcterms:modified xsi:type="dcterms:W3CDTF">2011-08-01T06:04:30Z</dcterms:modified>
  <cp:revision>1</cp:revision>
  <dc:title>Skibid toilet tissue</dc:title>
</cp:coreProperties>
</file>